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66" r:id="rId5"/>
    <p:sldId id="267" r:id="rId6"/>
    <p:sldId id="275" r:id="rId7"/>
    <p:sldId id="268" r:id="rId8"/>
    <p:sldId id="276" r:id="rId9"/>
    <p:sldId id="269" r:id="rId10"/>
    <p:sldId id="270" r:id="rId11"/>
    <p:sldId id="277" r:id="rId12"/>
    <p:sldId id="271" r:id="rId13"/>
    <p:sldId id="272" r:id="rId14"/>
    <p:sldId id="273" r:id="rId15"/>
    <p:sldId id="278" r:id="rId16"/>
    <p:sldId id="274" r:id="rId17"/>
    <p:sldId id="279" r:id="rId18"/>
    <p:sldId id="264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68" autoAdjust="0"/>
    <p:restoredTop sz="94660"/>
  </p:normalViewPr>
  <p:slideViewPr>
    <p:cSldViewPr snapToGrid="0">
      <p:cViewPr varScale="1">
        <p:scale>
          <a:sx n="60" d="100"/>
          <a:sy n="60" d="100"/>
        </p:scale>
        <p:origin x="932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382A2-B498-46B5-AE4D-36B89DD27262}" type="datetimeFigureOut">
              <a:rPr lang="en-US" smtClean="0"/>
              <a:pPr/>
              <a:t>6/13/2021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60E08-88FB-4BEC-956B-511ECA6A4E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035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382A2-B498-46B5-AE4D-36B89DD27262}" type="datetimeFigureOut">
              <a:rPr lang="en-US" smtClean="0"/>
              <a:pPr/>
              <a:t>6/13/2021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60E08-88FB-4BEC-956B-511ECA6A4E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269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382A2-B498-46B5-AE4D-36B89DD27262}" type="datetimeFigureOut">
              <a:rPr lang="en-US" smtClean="0"/>
              <a:pPr/>
              <a:t>6/13/2021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60E08-88FB-4BEC-956B-511ECA6A4E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832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382A2-B498-46B5-AE4D-36B89DD27262}" type="datetimeFigureOut">
              <a:rPr lang="en-US" smtClean="0"/>
              <a:pPr/>
              <a:t>6/13/2021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60E08-88FB-4BEC-956B-511ECA6A4E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255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382A2-B498-46B5-AE4D-36B89DD27262}" type="datetimeFigureOut">
              <a:rPr lang="en-US" smtClean="0"/>
              <a:pPr/>
              <a:t>6/13/2021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60E08-88FB-4BEC-956B-511ECA6A4E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062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382A2-B498-46B5-AE4D-36B89DD27262}" type="datetimeFigureOut">
              <a:rPr lang="en-US" smtClean="0"/>
              <a:pPr/>
              <a:t>6/13/2021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60E08-88FB-4BEC-956B-511ECA6A4E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061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382A2-B498-46B5-AE4D-36B89DD27262}" type="datetimeFigureOut">
              <a:rPr lang="en-US" smtClean="0"/>
              <a:pPr/>
              <a:t>6/13/2021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60E08-88FB-4BEC-956B-511ECA6A4E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071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382A2-B498-46B5-AE4D-36B89DD27262}" type="datetimeFigureOut">
              <a:rPr lang="en-US" smtClean="0"/>
              <a:pPr/>
              <a:t>6/13/2021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60E08-88FB-4BEC-956B-511ECA6A4E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422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382A2-B498-46B5-AE4D-36B89DD27262}" type="datetimeFigureOut">
              <a:rPr lang="en-US" smtClean="0"/>
              <a:pPr/>
              <a:t>6/13/2021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60E08-88FB-4BEC-956B-511ECA6A4E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654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382A2-B498-46B5-AE4D-36B89DD27262}" type="datetimeFigureOut">
              <a:rPr lang="en-US" smtClean="0"/>
              <a:pPr/>
              <a:t>6/13/2021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60E08-88FB-4BEC-956B-511ECA6A4E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3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382A2-B498-46B5-AE4D-36B89DD27262}" type="datetimeFigureOut">
              <a:rPr lang="en-US" smtClean="0"/>
              <a:pPr/>
              <a:t>6/13/2021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60E08-88FB-4BEC-956B-511ECA6A4E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634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7382A2-B498-46B5-AE4D-36B89DD27262}" type="datetimeFigureOut">
              <a:rPr lang="en-US" smtClean="0"/>
              <a:pPr/>
              <a:t>6/13/2021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760E08-88FB-4BEC-956B-511ECA6A4E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966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9820" y="1303099"/>
            <a:ext cx="10157091" cy="2387600"/>
          </a:xfrm>
        </p:spPr>
        <p:txBody>
          <a:bodyPr>
            <a:normAutofit/>
          </a:bodyPr>
          <a:lstStyle/>
          <a:p>
            <a:r>
              <a:rPr lang="as-IN" sz="7300" b="1" dirty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“</a:t>
            </a:r>
            <a:r>
              <a:rPr lang="bn-IN" sz="7300" b="1" dirty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সচিবালয় নির্দেশ্মালা-২০১৪ এর ৪র্থ অধ্যায়(বিভিন্ন পত্রাদি)</a:t>
            </a:r>
            <a:r>
              <a:rPr lang="as-IN" sz="7300" b="1" dirty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"</a:t>
            </a:r>
            <a:r>
              <a:rPr lang="as-IN" dirty="0"/>
              <a:t> </a:t>
            </a:r>
            <a:endParaRPr lang="en-US" dirty="0"/>
          </a:p>
        </p:txBody>
      </p:sp>
      <p:pic>
        <p:nvPicPr>
          <p:cNvPr id="4" name="Picture 2" descr="bd-govt-logo – Embassy of Bangladesh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3363" y="386482"/>
            <a:ext cx="1210859" cy="1210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ubtitle 4"/>
          <p:cNvSpPr txBox="1">
            <a:spLocks/>
          </p:cNvSpPr>
          <p:nvPr/>
        </p:nvSpPr>
        <p:spPr>
          <a:xfrm>
            <a:off x="0" y="5982600"/>
            <a:ext cx="12192000" cy="490904"/>
          </a:xfrm>
          <a:prstGeom prst="rect">
            <a:avLst/>
          </a:prstGeom>
          <a:solidFill>
            <a:schemeClr val="accent2"/>
          </a:solidFill>
        </p:spPr>
        <p:txBody>
          <a:bodyPr vert="horz" wrap="square" lIns="91440" tIns="45720" rIns="91440" bIns="4572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bn-IN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পরিসংখ্যান ও তথ্য ব্যবস্থাপনা বিভাগ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, </a:t>
            </a:r>
            <a:r>
              <a:rPr kumimoji="0" lang="bn-IN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পরিকল্পনা মন্ত্রণালয়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" pitchFamily="2" charset="0"/>
              <a:ea typeface="+mn-ea"/>
              <a:cs typeface="Nikosh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961517" y="4830792"/>
            <a:ext cx="50723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bn-IN" b="1" dirty="0">
                <a:solidFill>
                  <a:schemeClr val="accent2"/>
                </a:solidFill>
              </a:rPr>
              <a:t>মোঃ নূরুল আলম </a:t>
            </a:r>
            <a:endParaRPr lang="en-US" b="1" dirty="0">
              <a:solidFill>
                <a:schemeClr val="accent2"/>
              </a:solidFill>
            </a:endParaRPr>
          </a:p>
          <a:p>
            <a:pPr algn="r"/>
            <a:r>
              <a:rPr lang="as-IN" dirty="0">
                <a:solidFill>
                  <a:schemeClr val="accent2"/>
                </a:solidFill>
              </a:rPr>
              <a:t>যুগ্মসচিব</a:t>
            </a:r>
            <a:endParaRPr lang="en-US" dirty="0">
              <a:solidFill>
                <a:schemeClr val="accent2"/>
              </a:solidFill>
            </a:endParaRPr>
          </a:p>
          <a:p>
            <a:pPr algn="r"/>
            <a:r>
              <a:rPr lang="bn-IN" dirty="0">
                <a:solidFill>
                  <a:schemeClr val="accent2"/>
                </a:solidFill>
              </a:rPr>
              <a:t>যুগ্মসচিব (তথ্য ব্যবস্থাপনা)</a:t>
            </a:r>
            <a:endParaRPr lang="as-IN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12205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6E6196D9-97AF-4297-AEF1-43C78E4C9C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74428"/>
            <a:ext cx="11942618" cy="797441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b="1" dirty="0" err="1"/>
              <a:t>প্রজ্ঞাপন</a:t>
            </a:r>
            <a:endParaRPr lang="en-US" b="1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6828814-3F81-4406-8740-7FBF2F3B52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5851" y="1695450"/>
            <a:ext cx="11290093" cy="2004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29614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6E6196D9-97AF-4297-AEF1-43C78E4C9C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74428"/>
            <a:ext cx="11942618" cy="797441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b="1" dirty="0" err="1"/>
              <a:t>প্রজ্ঞাপন</a:t>
            </a:r>
            <a:endParaRPr lang="en-US" b="1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FA73793-3201-47C0-B43D-1619CD486A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35290" y="1116419"/>
            <a:ext cx="4121419" cy="5419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01698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6E6196D9-97AF-4297-AEF1-43C78E4C9C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74428"/>
            <a:ext cx="11942618" cy="797441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b="1" dirty="0" err="1"/>
              <a:t>সিদ্ধান্ত</a:t>
            </a:r>
            <a:r>
              <a:rPr lang="en-US" b="1" dirty="0"/>
              <a:t> </a:t>
            </a:r>
            <a:r>
              <a:rPr lang="en-US" b="1" dirty="0" err="1"/>
              <a:t>প্রস্তাব</a:t>
            </a:r>
            <a:endParaRPr lang="en-US" b="1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D31BF09-7E98-4A13-98F9-9C96BFC764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9108" y="2190969"/>
            <a:ext cx="11413784" cy="2204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56261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6E6196D9-97AF-4297-AEF1-43C78E4C9C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74428"/>
            <a:ext cx="11942618" cy="797441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b="1" dirty="0" err="1"/>
              <a:t>প্রেস</a:t>
            </a:r>
            <a:r>
              <a:rPr lang="en-US" b="1" dirty="0"/>
              <a:t> </a:t>
            </a:r>
            <a:r>
              <a:rPr lang="en-US" b="1" dirty="0" err="1"/>
              <a:t>ইশতেহার</a:t>
            </a:r>
            <a:r>
              <a:rPr lang="en-US" b="1" dirty="0"/>
              <a:t>/</a:t>
            </a:r>
            <a:r>
              <a:rPr lang="en-US" b="1" dirty="0" err="1"/>
              <a:t>প্রেস</a:t>
            </a:r>
            <a:r>
              <a:rPr lang="en-US" b="1" dirty="0"/>
              <a:t> </a:t>
            </a:r>
            <a:r>
              <a:rPr lang="en-US" b="1" dirty="0" err="1"/>
              <a:t>নোট</a:t>
            </a:r>
            <a:endParaRPr lang="en-US" b="1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7EC6BBE-63CE-4A08-9BAE-E45B93901C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760" y="2032037"/>
            <a:ext cx="11806479" cy="2029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7432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6E6196D9-97AF-4297-AEF1-43C78E4C9C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74428"/>
            <a:ext cx="11942618" cy="1318437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b="1" dirty="0" err="1"/>
              <a:t>ফ্যাক্স</a:t>
            </a:r>
            <a:r>
              <a:rPr lang="en-US" b="1" dirty="0"/>
              <a:t>, ই-</a:t>
            </a:r>
            <a:r>
              <a:rPr lang="en-US" b="1" dirty="0" err="1"/>
              <a:t>মেইল</a:t>
            </a:r>
            <a:r>
              <a:rPr lang="en-US" b="1" dirty="0"/>
              <a:t>, </a:t>
            </a:r>
            <a:r>
              <a:rPr lang="en-US" b="1" dirty="0" err="1"/>
              <a:t>জিইপি</a:t>
            </a:r>
            <a:r>
              <a:rPr lang="en-US" b="1" dirty="0"/>
              <a:t>, </a:t>
            </a:r>
            <a:r>
              <a:rPr lang="en-US" b="1" dirty="0" err="1"/>
              <a:t>এসএমএস</a:t>
            </a:r>
            <a:r>
              <a:rPr lang="en-US" b="1" dirty="0"/>
              <a:t>, </a:t>
            </a:r>
            <a:r>
              <a:rPr lang="en-US" b="1" dirty="0" err="1"/>
              <a:t>সাইফার</a:t>
            </a:r>
            <a:r>
              <a:rPr lang="en-US" b="1" dirty="0"/>
              <a:t> </a:t>
            </a:r>
            <a:r>
              <a:rPr lang="en-US" b="1" dirty="0" err="1"/>
              <a:t>বার্তা</a:t>
            </a:r>
            <a:r>
              <a:rPr lang="en-US" b="1" dirty="0"/>
              <a:t> ও </a:t>
            </a:r>
            <a:r>
              <a:rPr lang="en-US" b="1" dirty="0" err="1"/>
              <a:t>অন্যান্য</a:t>
            </a:r>
            <a:r>
              <a:rPr lang="en-US" b="1" dirty="0"/>
              <a:t> </a:t>
            </a:r>
            <a:r>
              <a:rPr lang="en-US" b="1" dirty="0" err="1"/>
              <a:t>ইলেকট্রনিক</a:t>
            </a:r>
            <a:r>
              <a:rPr lang="en-US" b="1" dirty="0"/>
              <a:t> </a:t>
            </a:r>
            <a:r>
              <a:rPr lang="en-US" b="1" dirty="0" err="1"/>
              <a:t>মাধ্যম</a:t>
            </a:r>
            <a:endParaRPr lang="en-US" b="1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A7C5ED6-35B7-46D8-9E84-B43F465426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5452" y="1534632"/>
            <a:ext cx="8783822" cy="5058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9221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6E6196D9-97AF-4297-AEF1-43C78E4C9C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74428"/>
            <a:ext cx="11942618" cy="1318437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b="1" dirty="0" err="1"/>
              <a:t>ফ্যাক্স</a:t>
            </a:r>
            <a:r>
              <a:rPr lang="en-US" b="1" dirty="0"/>
              <a:t>, ই-</a:t>
            </a:r>
            <a:r>
              <a:rPr lang="en-US" b="1" dirty="0" err="1"/>
              <a:t>মেইল</a:t>
            </a:r>
            <a:r>
              <a:rPr lang="en-US" b="1" dirty="0"/>
              <a:t>, </a:t>
            </a:r>
            <a:r>
              <a:rPr lang="en-US" b="1" dirty="0" err="1"/>
              <a:t>জিইপি</a:t>
            </a:r>
            <a:r>
              <a:rPr lang="en-US" b="1" dirty="0"/>
              <a:t>, </a:t>
            </a:r>
            <a:r>
              <a:rPr lang="en-US" b="1" dirty="0" err="1"/>
              <a:t>এসএমএস</a:t>
            </a:r>
            <a:r>
              <a:rPr lang="en-US" b="1" dirty="0"/>
              <a:t>, </a:t>
            </a:r>
            <a:r>
              <a:rPr lang="en-US" b="1" dirty="0" err="1"/>
              <a:t>সাইফার</a:t>
            </a:r>
            <a:r>
              <a:rPr lang="en-US" b="1" dirty="0"/>
              <a:t> </a:t>
            </a:r>
            <a:r>
              <a:rPr lang="en-US" b="1" dirty="0" err="1"/>
              <a:t>বার্তা</a:t>
            </a:r>
            <a:r>
              <a:rPr lang="en-US" b="1" dirty="0"/>
              <a:t> ও </a:t>
            </a:r>
            <a:r>
              <a:rPr lang="en-US" b="1" dirty="0" err="1"/>
              <a:t>অন্যান্য</a:t>
            </a:r>
            <a:r>
              <a:rPr lang="en-US" b="1" dirty="0"/>
              <a:t> </a:t>
            </a:r>
            <a:r>
              <a:rPr lang="en-US" b="1" dirty="0" err="1"/>
              <a:t>ইলেকট্রনিক</a:t>
            </a:r>
            <a:r>
              <a:rPr lang="en-US" b="1" dirty="0"/>
              <a:t> </a:t>
            </a:r>
            <a:r>
              <a:rPr lang="en-US" b="1" dirty="0" err="1"/>
              <a:t>মাধ্যম</a:t>
            </a:r>
            <a:endParaRPr lang="en-US" b="1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B94C2BF-F83A-443D-8203-619670F609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6001" y="1532333"/>
            <a:ext cx="3911785" cy="517807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D91CD57-24ED-4805-A52E-61F6DE29AD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37230" y="1575831"/>
            <a:ext cx="3550108" cy="5134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9429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6E6196D9-97AF-4297-AEF1-43C78E4C9C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691" y="138223"/>
            <a:ext cx="11942618" cy="744279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b="1" dirty="0" err="1"/>
              <a:t>বিজ্ঞপ্তি</a:t>
            </a:r>
            <a:endParaRPr lang="en-US" b="1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E004E22-3985-48BC-8513-3A25FF9EA0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178" y="1826030"/>
            <a:ext cx="11690081" cy="2132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91666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6E6196D9-97AF-4297-AEF1-43C78E4C9C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691" y="138223"/>
            <a:ext cx="11942618" cy="744279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b="1" dirty="0" err="1"/>
              <a:t>বিজ্ঞপ্তি</a:t>
            </a:r>
            <a:endParaRPr lang="en-US" b="1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2B6929E-E6AE-4F7C-B419-038D24279D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5963" y="1058585"/>
            <a:ext cx="4182251" cy="5294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31930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3914" y="2567150"/>
            <a:ext cx="4648200" cy="1325563"/>
          </a:xfrm>
        </p:spPr>
        <p:txBody>
          <a:bodyPr>
            <a:noAutofit/>
          </a:bodyPr>
          <a:lstStyle/>
          <a:p>
            <a:r>
              <a:rPr lang="en-US" sz="15000" dirty="0" err="1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ধন্যবাদ</a:t>
            </a:r>
            <a:endParaRPr lang="en-US" sz="15000" dirty="0">
              <a:solidFill>
                <a:srgbClr val="7030A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47676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67951"/>
            <a:ext cx="11942618" cy="898849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bn-IN" sz="6600" b="1" dirty="0">
                <a:latin typeface="Nikosh" panose="02000000000000000000" pitchFamily="2" charset="0"/>
                <a:cs typeface="Nikosh" panose="02000000000000000000" pitchFamily="2" charset="0"/>
              </a:rPr>
              <a:t>পত্রাদির প্রকারভেদ</a:t>
            </a:r>
            <a:endParaRPr lang="en-US" sz="6600" dirty="0"/>
          </a:p>
        </p:txBody>
      </p:sp>
      <p:sp>
        <p:nvSpPr>
          <p:cNvPr id="7" name="TextBox 6"/>
          <p:cNvSpPr txBox="1"/>
          <p:nvPr/>
        </p:nvSpPr>
        <p:spPr>
          <a:xfrm>
            <a:off x="249383" y="1348360"/>
            <a:ext cx="1170709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bn-IN" sz="3200" dirty="0">
                <a:latin typeface="Nikosh" panose="02000000000000000000" pitchFamily="2" charset="0"/>
                <a:cs typeface="Nikosh" panose="02000000000000000000" pitchFamily="2" charset="0"/>
              </a:rPr>
              <a:t>পরিপত্র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bn-IN" sz="3200" dirty="0">
                <a:latin typeface="Nikosh" panose="02000000000000000000" pitchFamily="2" charset="0"/>
                <a:cs typeface="Nikosh" panose="02000000000000000000" pitchFamily="2" charset="0"/>
              </a:rPr>
              <a:t>আধা-সরকারি পত্র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bn-IN" sz="3200" dirty="0">
                <a:latin typeface="Nikosh" panose="02000000000000000000" pitchFamily="2" charset="0"/>
                <a:cs typeface="Nikosh" panose="02000000000000000000" pitchFamily="2" charset="0"/>
              </a:rPr>
              <a:t>অনানুষ্ঠানিক নোট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bn-IN" sz="3200" dirty="0">
                <a:latin typeface="Nikosh" panose="02000000000000000000" pitchFamily="2" charset="0"/>
                <a:cs typeface="Nikosh" panose="02000000000000000000" pitchFamily="2" charset="0"/>
              </a:rPr>
              <a:t>অনুলিপি প্রেরণ/পৃষ্ঠাঙ্কন 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bn-IN" sz="3200" dirty="0">
                <a:latin typeface="Nikosh" panose="02000000000000000000" pitchFamily="2" charset="0"/>
                <a:cs typeface="Nikosh" panose="02000000000000000000" pitchFamily="2" charset="0"/>
              </a:rPr>
              <a:t>সিদ্ধান্ত প্রস্তাব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bn-IN" sz="3200" dirty="0">
                <a:latin typeface="Nikosh" panose="02000000000000000000" pitchFamily="2" charset="0"/>
                <a:cs typeface="Nikosh" panose="02000000000000000000" pitchFamily="2" charset="0"/>
              </a:rPr>
              <a:t>প্রেস ইশতেহার/প্রেস নোট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bn-IN" sz="3200" dirty="0">
                <a:latin typeface="Nikosh" panose="02000000000000000000" pitchFamily="2" charset="0"/>
                <a:cs typeface="Nikosh" panose="02000000000000000000" pitchFamily="2" charset="0"/>
              </a:rPr>
              <a:t>ফ্যাক্স, ই-মেইল, জিইপি, এসএমএস, সাইফার বার্তা ও অন্যান্য ইলেকট্রনিক মাধ্যম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bn-IN" sz="3200" dirty="0">
                <a:latin typeface="Nikosh" panose="02000000000000000000" pitchFamily="2" charset="0"/>
                <a:cs typeface="Nikosh" panose="02000000000000000000" pitchFamily="2" charset="0"/>
              </a:rPr>
              <a:t>বিজ্ঞপ্তি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endParaRPr lang="en-US" sz="32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02139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67951"/>
            <a:ext cx="11942618" cy="842142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bn-IN" b="1" dirty="0">
                <a:latin typeface="Nikosh" panose="02000000000000000000" pitchFamily="2" charset="0"/>
                <a:cs typeface="Nikosh" panose="02000000000000000000" pitchFamily="2" charset="0"/>
              </a:rPr>
              <a:t>পরিপত্র</a:t>
            </a:r>
            <a:endParaRPr lang="en-US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8646" y="2023705"/>
            <a:ext cx="11786912" cy="2016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902139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57575" y="61913"/>
            <a:ext cx="5276850" cy="6732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902139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6E6196D9-97AF-4297-AEF1-43C78E4C9C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74428"/>
            <a:ext cx="11942618" cy="797441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b="1" dirty="0" err="1">
                <a:latin typeface="Nikosh" panose="02000000000000000000" pitchFamily="2" charset="0"/>
                <a:cs typeface="Nikosh" panose="02000000000000000000" pitchFamily="2" charset="0"/>
              </a:rPr>
              <a:t>আধা-সরকারি</a:t>
            </a:r>
            <a:r>
              <a:rPr lang="en-US" b="1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b="1" dirty="0" err="1">
                <a:latin typeface="Nikosh" panose="02000000000000000000" pitchFamily="2" charset="0"/>
                <a:cs typeface="Nikosh" panose="02000000000000000000" pitchFamily="2" charset="0"/>
              </a:rPr>
              <a:t>পত্র</a:t>
            </a:r>
            <a:endParaRPr lang="en-US" b="1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2053A9B7-DE30-4F7A-808C-4A69CB5DBD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0324" y="1361410"/>
            <a:ext cx="10731352" cy="4646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6776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6E6196D9-97AF-4297-AEF1-43C78E4C9C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74428"/>
            <a:ext cx="11942618" cy="797441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b="1" dirty="0" err="1">
                <a:latin typeface="Nikosh" panose="02000000000000000000" pitchFamily="2" charset="0"/>
                <a:cs typeface="Nikosh" panose="02000000000000000000" pitchFamily="2" charset="0"/>
              </a:rPr>
              <a:t>আধা-সরকারি</a:t>
            </a:r>
            <a:r>
              <a:rPr lang="en-US" b="1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b="1" dirty="0" err="1">
                <a:latin typeface="Nikosh" panose="02000000000000000000" pitchFamily="2" charset="0"/>
                <a:cs typeface="Nikosh" panose="02000000000000000000" pitchFamily="2" charset="0"/>
              </a:rPr>
              <a:t>পত্র</a:t>
            </a:r>
            <a:endParaRPr lang="en-US" b="1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18BEC5B-A981-405E-B137-25BA3BFCE2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65956" y="1148315"/>
            <a:ext cx="4060087" cy="5352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10341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6E6196D9-97AF-4297-AEF1-43C78E4C9C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74428"/>
            <a:ext cx="11942618" cy="797441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b="1" dirty="0" err="1"/>
              <a:t>অনানুষ্ঠানিক</a:t>
            </a:r>
            <a:r>
              <a:rPr lang="en-US" b="1" dirty="0"/>
              <a:t> </a:t>
            </a:r>
            <a:r>
              <a:rPr lang="en-US" b="1" dirty="0" err="1"/>
              <a:t>নোট</a:t>
            </a:r>
            <a:endParaRPr lang="en-US" b="1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32B717E-74BA-4A35-85C3-E7034AF9F0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398" y="1952957"/>
            <a:ext cx="11873620" cy="2395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35456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6E6196D9-97AF-4297-AEF1-43C78E4C9C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74428"/>
            <a:ext cx="11942618" cy="797441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b="1" dirty="0" err="1"/>
              <a:t>অনানুষ্ঠানিক</a:t>
            </a:r>
            <a:r>
              <a:rPr lang="en-US" b="1" dirty="0"/>
              <a:t> </a:t>
            </a:r>
            <a:r>
              <a:rPr lang="en-US" b="1" dirty="0" err="1"/>
              <a:t>নোট</a:t>
            </a:r>
            <a:endParaRPr lang="en-US" b="1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8F8DB8F-37C7-4172-BDE1-77F2CFD46A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95095" y="1063261"/>
            <a:ext cx="4001809" cy="5639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136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6E6196D9-97AF-4297-AEF1-43C78E4C9C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74428"/>
            <a:ext cx="11942618" cy="797441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b="1" dirty="0" err="1"/>
              <a:t>অনুলিপি</a:t>
            </a:r>
            <a:r>
              <a:rPr lang="en-US" b="1" dirty="0"/>
              <a:t> </a:t>
            </a:r>
            <a:r>
              <a:rPr lang="en-US" b="1" dirty="0" err="1"/>
              <a:t>প্রেরণ</a:t>
            </a:r>
            <a:r>
              <a:rPr lang="en-US" b="1" dirty="0"/>
              <a:t>/</a:t>
            </a:r>
            <a:r>
              <a:rPr lang="en-US" b="1" dirty="0" err="1"/>
              <a:t>পৃষ্ঠাঙ্কন</a:t>
            </a:r>
            <a:endParaRPr lang="en-US" b="1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F330777-2929-4C17-878F-7E55307285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886" y="1997924"/>
            <a:ext cx="11454477" cy="1681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2093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401</TotalTime>
  <Words>114</Words>
  <Application>Microsoft Office PowerPoint</Application>
  <PresentationFormat>Widescreen</PresentationFormat>
  <Paragraphs>29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Nikosh</vt:lpstr>
      <vt:lpstr>Wingdings</vt:lpstr>
      <vt:lpstr>Office Theme</vt:lpstr>
      <vt:lpstr>“সচিবালয় নির্দেশ্মালা-২০১৪ এর ৪র্থ অধ্যায়(বিভিন্ন পত্রাদি)" </vt:lpstr>
      <vt:lpstr>পত্রাদির প্রকারভেদ</vt:lpstr>
      <vt:lpstr>পরিপত্র</vt:lpstr>
      <vt:lpstr>PowerPoint Presentation</vt:lpstr>
      <vt:lpstr>আধা-সরকারি পত্র</vt:lpstr>
      <vt:lpstr>আধা-সরকারি পত্র</vt:lpstr>
      <vt:lpstr>অনানুষ্ঠানিক নোট</vt:lpstr>
      <vt:lpstr>অনানুষ্ঠানিক নোট</vt:lpstr>
      <vt:lpstr>অনুলিপি প্রেরণ/পৃষ্ঠাঙ্কন</vt:lpstr>
      <vt:lpstr>প্রজ্ঞাপন</vt:lpstr>
      <vt:lpstr>প্রজ্ঞাপন</vt:lpstr>
      <vt:lpstr>সিদ্ধান্ত প্রস্তাব</vt:lpstr>
      <vt:lpstr>প্রেস ইশতেহার/প্রেস নোট</vt:lpstr>
      <vt:lpstr>ফ্যাক্স, ই-মেইল, জিইপি, এসএমএস, সাইফার বার্তা ও অন্যান্য ইলেকট্রনিক মাধ্যম</vt:lpstr>
      <vt:lpstr>ফ্যাক্স, ই-মেইল, জিইপি, এসএমএস, সাইফার বার্তা ও অন্যান্য ইলেকট্রনিক মাধ্যম</vt:lpstr>
      <vt:lpstr>বিজ্ঞপ্তি</vt:lpstr>
      <vt:lpstr>বিজ্ঞপ্তি</vt:lpstr>
      <vt:lpstr>ধন্যবাদ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"ইনোভেশনের ধারনা ও সক্ষমতা বৃদ্ধিতে করনীয় সম্পর্কে আলোকপাত"</dc:title>
  <dc:creator>lenovo</dc:creator>
  <cp:lastModifiedBy>Ashraful Munim</cp:lastModifiedBy>
  <cp:revision>42</cp:revision>
  <dcterms:created xsi:type="dcterms:W3CDTF">2021-02-26T19:09:10Z</dcterms:created>
  <dcterms:modified xsi:type="dcterms:W3CDTF">2021-06-13T08:11:36Z</dcterms:modified>
</cp:coreProperties>
</file>